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6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45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78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19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973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2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08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23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430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8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34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A643-6AEC-41E6-8387-E22CF19CB2A4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D11D0-B6AF-4104-AB94-8A01C4C27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30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967154" y="2409092"/>
            <a:ext cx="8159262" cy="2244047"/>
            <a:chOff x="967154" y="2409092"/>
            <a:chExt cx="8159262" cy="224404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/>
            <a:srcRect l="10524" r="11729"/>
            <a:stretch/>
          </p:blipFill>
          <p:spPr>
            <a:xfrm>
              <a:off x="967154" y="2409092"/>
              <a:ext cx="4079631" cy="2238133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/>
            <a:srcRect l="11000" r="12167"/>
            <a:stretch/>
          </p:blipFill>
          <p:spPr>
            <a:xfrm>
              <a:off x="5073162" y="2409092"/>
              <a:ext cx="4053254" cy="2244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9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02360" y="2460653"/>
            <a:ext cx="7935172" cy="2244047"/>
            <a:chOff x="2202360" y="2460653"/>
            <a:chExt cx="7935172" cy="2244047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2"/>
            <a:srcRect l="10846" r="10056"/>
            <a:stretch/>
          </p:blipFill>
          <p:spPr>
            <a:xfrm>
              <a:off x="2202360" y="2460653"/>
              <a:ext cx="3855539" cy="2244047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/>
            <a:srcRect l="11000" r="12167"/>
            <a:stretch/>
          </p:blipFill>
          <p:spPr>
            <a:xfrm>
              <a:off x="6084278" y="2460653"/>
              <a:ext cx="4053254" cy="2244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15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5259" y="1740511"/>
            <a:ext cx="7148889" cy="2998735"/>
            <a:chOff x="2285259" y="1740511"/>
            <a:chExt cx="7148889" cy="299873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259" y="1740511"/>
              <a:ext cx="3666767" cy="2998544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6269" y="1740512"/>
              <a:ext cx="3437879" cy="2998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21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1362807" y="1793631"/>
            <a:ext cx="7823394" cy="3156438"/>
            <a:chOff x="1362807" y="1793631"/>
            <a:chExt cx="7823394" cy="315643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4881" t="3637" r="9532" b="3117"/>
            <a:stretch/>
          </p:blipFill>
          <p:spPr>
            <a:xfrm>
              <a:off x="1362807" y="1793631"/>
              <a:ext cx="3965331" cy="315643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/>
            <a:srcRect l="7018" t="3315" r="8982" b="1746"/>
            <a:stretch/>
          </p:blipFill>
          <p:spPr>
            <a:xfrm>
              <a:off x="5398476" y="1793631"/>
              <a:ext cx="3787725" cy="3156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3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1230923" y="1913060"/>
            <a:ext cx="7121769" cy="2757519"/>
            <a:chOff x="1230923" y="1913060"/>
            <a:chExt cx="7121769" cy="275751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2"/>
            <a:srcRect l="14035" r="13214"/>
            <a:stretch/>
          </p:blipFill>
          <p:spPr>
            <a:xfrm>
              <a:off x="1230923" y="1913060"/>
              <a:ext cx="3429000" cy="2755655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/>
            <a:srcRect r="7622"/>
            <a:stretch/>
          </p:blipFill>
          <p:spPr>
            <a:xfrm>
              <a:off x="4729528" y="1913060"/>
              <a:ext cx="3623164" cy="2757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03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011116" y="1861722"/>
            <a:ext cx="7781192" cy="3409266"/>
            <a:chOff x="1011116" y="1861722"/>
            <a:chExt cx="7781192" cy="340926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1116" y="1861722"/>
              <a:ext cx="4017352" cy="3409266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4118" y="1861722"/>
              <a:ext cx="3678190" cy="3402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65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23" y="648799"/>
            <a:ext cx="4207744" cy="238454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23" y="648799"/>
            <a:ext cx="4325814" cy="2384548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1093695" y="3161653"/>
            <a:ext cx="8731342" cy="2343195"/>
            <a:chOff x="1093695" y="3161653"/>
            <a:chExt cx="8731342" cy="2343195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9223" y="3161653"/>
              <a:ext cx="4325814" cy="2343195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95" y="3161653"/>
              <a:ext cx="4202572" cy="2343195"/>
            </a:xfrm>
            <a:prstGeom prst="rect">
              <a:avLst/>
            </a:prstGeom>
          </p:spPr>
        </p:pic>
      </p:grpSp>
      <p:grpSp>
        <p:nvGrpSpPr>
          <p:cNvPr id="8" name="Groupe 7"/>
          <p:cNvGrpSpPr/>
          <p:nvPr/>
        </p:nvGrpSpPr>
        <p:grpSpPr>
          <a:xfrm>
            <a:off x="1093695" y="648799"/>
            <a:ext cx="8736514" cy="2384548"/>
            <a:chOff x="1093695" y="648799"/>
            <a:chExt cx="8736514" cy="2384548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695" y="648799"/>
              <a:ext cx="4207744" cy="2384548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395" y="648799"/>
              <a:ext cx="4325814" cy="2384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26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802107" y="1714499"/>
            <a:ext cx="9175323" cy="3253584"/>
            <a:chOff x="1802107" y="1714499"/>
            <a:chExt cx="9175323" cy="3253584"/>
          </a:xfrm>
        </p:grpSpPr>
        <p:grpSp>
          <p:nvGrpSpPr>
            <p:cNvPr id="4" name="Groupe 3"/>
            <p:cNvGrpSpPr/>
            <p:nvPr/>
          </p:nvGrpSpPr>
          <p:grpSpPr>
            <a:xfrm>
              <a:off x="1802107" y="1714499"/>
              <a:ext cx="9175323" cy="3253584"/>
              <a:chOff x="1802107" y="1714499"/>
              <a:chExt cx="9175323" cy="3253584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43500" y="1714499"/>
                <a:ext cx="4533930" cy="3253584"/>
              </a:xfrm>
              <a:prstGeom prst="rect">
                <a:avLst/>
              </a:prstGeom>
            </p:spPr>
          </p:pic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107" y="1714499"/>
                <a:ext cx="4471798" cy="3253584"/>
              </a:xfrm>
              <a:prstGeom prst="rect">
                <a:avLst/>
              </a:prstGeom>
            </p:spPr>
          </p:pic>
        </p:grp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6757" y="1714499"/>
              <a:ext cx="337148" cy="99646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40282" y="1714499"/>
              <a:ext cx="337148" cy="996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54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990165" y="357211"/>
            <a:ext cx="7279341" cy="4296949"/>
            <a:chOff x="1990165" y="357211"/>
            <a:chExt cx="7279341" cy="429694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3763" r="5768"/>
            <a:stretch/>
          </p:blipFill>
          <p:spPr>
            <a:xfrm>
              <a:off x="1990165" y="357211"/>
              <a:ext cx="7279341" cy="2224624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/>
            <a:srcRect l="2431" r="5735"/>
            <a:stretch/>
          </p:blipFill>
          <p:spPr>
            <a:xfrm>
              <a:off x="1990166" y="2673820"/>
              <a:ext cx="7279340" cy="198034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4758" y="357211"/>
              <a:ext cx="337148" cy="99646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4443" y="2673820"/>
              <a:ext cx="337148" cy="996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8838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0</Words>
  <Application>Microsoft Office PowerPoint</Application>
  <PresentationFormat>Grand écran</PresentationFormat>
  <Paragraphs>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Boulanger Marion</dc:creator>
  <cp:lastModifiedBy>Boulanger Marion</cp:lastModifiedBy>
  <cp:revision>28</cp:revision>
  <dcterms:created xsi:type="dcterms:W3CDTF">2023-04-07T10:18:18Z</dcterms:created>
  <dcterms:modified xsi:type="dcterms:W3CDTF">2023-05-25T08:00:46Z</dcterms:modified>
</cp:coreProperties>
</file>